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72" r:id="rId5"/>
    <p:sldId id="273" r:id="rId6"/>
    <p:sldId id="275" r:id="rId7"/>
    <p:sldId id="274" r:id="rId8"/>
    <p:sldId id="260" r:id="rId9"/>
    <p:sldId id="261" r:id="rId10"/>
    <p:sldId id="264" r:id="rId11"/>
    <p:sldId id="266" r:id="rId12"/>
    <p:sldId id="257" r:id="rId13"/>
    <p:sldId id="268" r:id="rId14"/>
    <p:sldId id="265" r:id="rId15"/>
    <p:sldId id="263" r:id="rId16"/>
    <p:sldId id="262" r:id="rId17"/>
    <p:sldId id="267" r:id="rId18"/>
    <p:sldId id="269" r:id="rId19"/>
    <p:sldId id="271" r:id="rId20"/>
    <p:sldId id="270" r:id="rId21"/>
    <p:sldId id="276" r:id="rId2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A2A9-F503-4B7E-9879-ECB5A4DE440A}" type="datetimeFigureOut">
              <a:rPr lang="hu-HU" smtClean="0"/>
              <a:t>2017.11.14.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C933B-92B7-4C64-8133-20D6340938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248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A2A9-F503-4B7E-9879-ECB5A4DE440A}" type="datetimeFigureOut">
              <a:rPr lang="hu-HU" smtClean="0"/>
              <a:t>2017.11.14.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C933B-92B7-4C64-8133-20D6340938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2656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A2A9-F503-4B7E-9879-ECB5A4DE440A}" type="datetimeFigureOut">
              <a:rPr lang="hu-HU" smtClean="0"/>
              <a:t>2017.11.14.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C933B-92B7-4C64-8133-20D6340938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46458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A2A9-F503-4B7E-9879-ECB5A4DE440A}" type="datetimeFigureOut">
              <a:rPr lang="hu-HU" smtClean="0"/>
              <a:t>2017.11.14.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C933B-92B7-4C64-8133-20D6340938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1405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A2A9-F503-4B7E-9879-ECB5A4DE440A}" type="datetimeFigureOut">
              <a:rPr lang="hu-HU" smtClean="0"/>
              <a:t>2017.11.14.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C933B-92B7-4C64-8133-20D6340938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38293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A2A9-F503-4B7E-9879-ECB5A4DE440A}" type="datetimeFigureOut">
              <a:rPr lang="hu-HU" smtClean="0"/>
              <a:t>2017.11.14.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C933B-92B7-4C64-8133-20D6340938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4397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A2A9-F503-4B7E-9879-ECB5A4DE440A}" type="datetimeFigureOut">
              <a:rPr lang="hu-HU" smtClean="0"/>
              <a:t>2017.11.14.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C933B-92B7-4C64-8133-20D6340938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95865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A2A9-F503-4B7E-9879-ECB5A4DE440A}" type="datetimeFigureOut">
              <a:rPr lang="hu-HU" smtClean="0"/>
              <a:t>2017.11.14.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C933B-92B7-4C64-8133-20D6340938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031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A2A9-F503-4B7E-9879-ECB5A4DE440A}" type="datetimeFigureOut">
              <a:rPr lang="hu-HU" smtClean="0"/>
              <a:t>2017.11.14.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C933B-92B7-4C64-8133-20D6340938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1014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A2A9-F503-4B7E-9879-ECB5A4DE440A}" type="datetimeFigureOut">
              <a:rPr lang="hu-HU" smtClean="0"/>
              <a:t>2017.11.14.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C933B-92B7-4C64-8133-20D6340938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8503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A2A9-F503-4B7E-9879-ECB5A4DE440A}" type="datetimeFigureOut">
              <a:rPr lang="hu-HU" smtClean="0"/>
              <a:t>2017.11.14.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C933B-92B7-4C64-8133-20D6340938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1895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AA2A9-F503-4B7E-9879-ECB5A4DE440A}" type="datetimeFigureOut">
              <a:rPr lang="hu-HU" smtClean="0"/>
              <a:t>2017.11.14.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C933B-92B7-4C64-8133-20D6340938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3121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243575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Látogatás és </a:t>
            </a:r>
            <a:br>
              <a:rPr lang="hu-HU" dirty="0" smtClean="0"/>
            </a:br>
            <a:r>
              <a:rPr lang="hu-HU" dirty="0" smtClean="0"/>
              <a:t>múzeumpedagógiai óra </a:t>
            </a:r>
            <a:br>
              <a:rPr lang="hu-HU" dirty="0" smtClean="0"/>
            </a:br>
            <a:r>
              <a:rPr lang="hu-HU" dirty="0" smtClean="0"/>
              <a:t>a Magyar Kereskedelmi és </a:t>
            </a:r>
            <a:r>
              <a:rPr lang="hu-HU" dirty="0" err="1" smtClean="0"/>
              <a:t>Vendéglátóipari</a:t>
            </a:r>
            <a:r>
              <a:rPr lang="hu-HU" dirty="0" smtClean="0"/>
              <a:t> Múzeumban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614152" y="4529317"/>
            <a:ext cx="9144000" cy="1655762"/>
          </a:xfrm>
        </p:spPr>
        <p:txBody>
          <a:bodyPr/>
          <a:lstStyle/>
          <a:p>
            <a:r>
              <a:rPr lang="hu-HU" dirty="0" smtClean="0"/>
              <a:t>Turisztikai szervező és értékesítő képzés 1 évfolyam</a:t>
            </a:r>
          </a:p>
          <a:p>
            <a:r>
              <a:rPr lang="hu-HU" dirty="0" smtClean="0"/>
              <a:t>2017.11.14.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15842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Irodalom-</a:t>
            </a:r>
            <a:br>
              <a:rPr lang="hu-HU" dirty="0" smtClean="0"/>
            </a:br>
            <a:r>
              <a:rPr lang="hu-HU" dirty="0" smtClean="0"/>
              <a:t>kávéház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544" y="0"/>
            <a:ext cx="6884830" cy="6884830"/>
          </a:xfrm>
        </p:spPr>
      </p:pic>
    </p:spTree>
    <p:extLst>
      <p:ext uri="{BB962C8B-B14F-4D97-AF65-F5344CB8AC3E}">
        <p14:creationId xmlns:p14="http://schemas.microsoft.com/office/powerpoint/2010/main" val="2073552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Tantermünk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313" y="1236629"/>
            <a:ext cx="4932351" cy="4932351"/>
          </a:xfrm>
        </p:spPr>
      </p:pic>
    </p:spTree>
    <p:extLst>
      <p:ext uri="{BB962C8B-B14F-4D97-AF65-F5344CB8AC3E}">
        <p14:creationId xmlns:p14="http://schemas.microsoft.com/office/powerpoint/2010/main" val="2273737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 magunk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65227"/>
            <a:ext cx="3116687" cy="5194481"/>
          </a:xfrm>
        </p:spPr>
      </p:pic>
      <p:pic>
        <p:nvPicPr>
          <p:cNvPr id="6" name="Tartalom helye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808" y="365125"/>
            <a:ext cx="2610802" cy="4351338"/>
          </a:xfr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531" y="1659305"/>
            <a:ext cx="2883794" cy="480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471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 magunk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80" y="1361986"/>
            <a:ext cx="2610802" cy="4351338"/>
          </a:xfrm>
        </p:spPr>
      </p:pic>
      <p:pic>
        <p:nvPicPr>
          <p:cNvPr id="6" name="Tartalom helye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540" y="365125"/>
            <a:ext cx="2997900" cy="4996502"/>
          </a:xfr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19" y="809016"/>
            <a:ext cx="3315236" cy="552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06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 magunk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21" y="1426380"/>
            <a:ext cx="3015072" cy="5025122"/>
          </a:xfrm>
        </p:spPr>
      </p:pic>
      <p:pic>
        <p:nvPicPr>
          <p:cNvPr id="6" name="Tartalom helye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454" y="615010"/>
            <a:ext cx="3040657" cy="5067763"/>
          </a:xfr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872" y="1027906"/>
            <a:ext cx="3263721" cy="543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198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 magunk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090" y="273574"/>
            <a:ext cx="3876541" cy="6460903"/>
          </a:xfrm>
        </p:spPr>
      </p:pic>
    </p:spTree>
    <p:extLst>
      <p:ext uri="{BB962C8B-B14F-4D97-AF65-F5344CB8AC3E}">
        <p14:creationId xmlns:p14="http://schemas.microsoft.com/office/powerpoint/2010/main" val="3578474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421264"/>
          </a:xfrm>
        </p:spPr>
        <p:txBody>
          <a:bodyPr>
            <a:normAutofit/>
          </a:bodyPr>
          <a:lstStyle/>
          <a:p>
            <a:r>
              <a:rPr lang="hu-HU" dirty="0" smtClean="0"/>
              <a:t>Látogatásunk </a:t>
            </a:r>
            <a:br>
              <a:rPr lang="hu-HU" dirty="0" smtClean="0"/>
            </a:br>
            <a:r>
              <a:rPr lang="hu-HU" dirty="0" smtClean="0"/>
              <a:t>idején </a:t>
            </a:r>
            <a:br>
              <a:rPr lang="hu-HU" dirty="0" smtClean="0"/>
            </a:br>
            <a:r>
              <a:rPr lang="hu-HU" dirty="0" smtClean="0"/>
              <a:t>ideiglenes </a:t>
            </a:r>
            <a:br>
              <a:rPr lang="hu-HU" dirty="0" smtClean="0"/>
            </a:br>
            <a:r>
              <a:rPr lang="hu-HU" dirty="0" smtClean="0"/>
              <a:t>kiállítás </a:t>
            </a:r>
            <a:br>
              <a:rPr lang="hu-HU" dirty="0" smtClean="0"/>
            </a:br>
            <a:r>
              <a:rPr lang="hu-HU" dirty="0" smtClean="0"/>
              <a:t>volt: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279" y="365125"/>
            <a:ext cx="3853521" cy="6167811"/>
          </a:xfrm>
        </p:spPr>
      </p:pic>
    </p:spTree>
    <p:extLst>
      <p:ext uri="{BB962C8B-B14F-4D97-AF65-F5344CB8AC3E}">
        <p14:creationId xmlns:p14="http://schemas.microsoft.com/office/powerpoint/2010/main" val="386876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291740"/>
            <a:ext cx="10515600" cy="1325563"/>
          </a:xfrm>
        </p:spPr>
        <p:txBody>
          <a:bodyPr>
            <a:normAutofit/>
          </a:bodyPr>
          <a:lstStyle/>
          <a:p>
            <a:pPr lvl="0"/>
            <a:r>
              <a:rPr lang="hu-HU" dirty="0" smtClean="0"/>
              <a:t>1. Mi </a:t>
            </a:r>
            <a:r>
              <a:rPr lang="hu-HU" dirty="0"/>
              <a:t>a neve az élelmiszer boltnak?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Fűszer Csemege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222" y="1408982"/>
            <a:ext cx="3782378" cy="476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348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u-HU" dirty="0" smtClean="0"/>
              <a:t>2. T</a:t>
            </a:r>
            <a:r>
              <a:rPr lang="hu-HU" dirty="0" smtClean="0"/>
              <a:t>ermékek, amelyek a mai napig szerepelnek az élelmiszerboltok választékában: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Maggi</a:t>
            </a:r>
            <a:r>
              <a:rPr lang="hu-HU" dirty="0"/>
              <a:t>, </a:t>
            </a:r>
            <a:endParaRPr lang="hu-HU" dirty="0" smtClean="0"/>
          </a:p>
          <a:p>
            <a:r>
              <a:rPr lang="hu-HU" dirty="0" err="1" smtClean="0"/>
              <a:t>Oetker</a:t>
            </a:r>
            <a:r>
              <a:rPr lang="hu-HU" dirty="0"/>
              <a:t>, </a:t>
            </a:r>
            <a:endParaRPr lang="hu-HU" dirty="0" smtClean="0"/>
          </a:p>
          <a:p>
            <a:r>
              <a:rPr lang="hu-HU" dirty="0" smtClean="0"/>
              <a:t>Dreher</a:t>
            </a:r>
            <a:r>
              <a:rPr lang="hu-HU" dirty="0"/>
              <a:t>, </a:t>
            </a:r>
            <a:endParaRPr lang="hu-HU" dirty="0" smtClean="0"/>
          </a:p>
          <a:p>
            <a:r>
              <a:rPr lang="hu-HU" dirty="0" err="1" smtClean="0"/>
              <a:t>Vénus</a:t>
            </a:r>
            <a:r>
              <a:rPr lang="hu-HU" dirty="0" smtClean="0"/>
              <a:t> </a:t>
            </a:r>
            <a:r>
              <a:rPr lang="hu-HU" dirty="0"/>
              <a:t>(ételzsír) </a:t>
            </a:r>
            <a:endParaRPr lang="hu-HU" dirty="0" smtClean="0"/>
          </a:p>
          <a:p>
            <a:r>
              <a:rPr lang="hu-HU" dirty="0" smtClean="0"/>
              <a:t>Globus </a:t>
            </a:r>
            <a:r>
              <a:rPr lang="hu-HU" dirty="0"/>
              <a:t>konzerv, </a:t>
            </a:r>
            <a:endParaRPr lang="hu-HU" dirty="0" smtClean="0"/>
          </a:p>
          <a:p>
            <a:r>
              <a:rPr lang="hu-HU" dirty="0" err="1" smtClean="0"/>
              <a:t>Kaffe</a:t>
            </a:r>
            <a:r>
              <a:rPr lang="hu-HU" dirty="0" smtClean="0"/>
              <a:t> </a:t>
            </a:r>
            <a:r>
              <a:rPr lang="hu-HU" dirty="0" err="1"/>
              <a:t>Hag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74032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u-HU" dirty="0" smtClean="0"/>
              <a:t>3. Mi </a:t>
            </a:r>
            <a:r>
              <a:rPr lang="hu-HU" dirty="0"/>
              <a:t>van a pad háttámlájára felírva?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dirty="0" smtClean="0"/>
              <a:t>Mária </a:t>
            </a:r>
            <a:r>
              <a:rPr lang="hu-HU" dirty="0"/>
              <a:t>Terézia brandy Braun 1839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311114"/>
            <a:ext cx="7006644" cy="420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530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4. Hány személyre terítették meg az ünnepi asztalt? Ünnepi teríték 6 személyre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973213" y="1762614"/>
            <a:ext cx="35865421" cy="5095386"/>
          </a:xfrm>
        </p:spPr>
      </p:pic>
    </p:spTree>
    <p:extLst>
      <p:ext uri="{BB962C8B-B14F-4D97-AF65-F5344CB8AC3E}">
        <p14:creationId xmlns:p14="http://schemas.microsoft.com/office/powerpoint/2010/main" val="2781043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hu-HU" dirty="0" smtClean="0"/>
              <a:t>5. Hány </a:t>
            </a:r>
            <a:r>
              <a:rPr lang="hu-HU" dirty="0"/>
              <a:t>darabból áll </a:t>
            </a:r>
            <a:r>
              <a:rPr lang="hu-HU" dirty="0" smtClean="0"/>
              <a:t>az ünnepi </a:t>
            </a:r>
            <a:r>
              <a:rPr lang="hu-HU" dirty="0"/>
              <a:t>teríték? 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hu-HU" sz="9600" dirty="0" smtClean="0"/>
              <a:t>Talán 34 darabból áll</a:t>
            </a:r>
            <a:endParaRPr lang="hu-HU" sz="96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12719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Teríték 5 személyre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391" y="144785"/>
            <a:ext cx="4263248" cy="7105416"/>
          </a:xfrm>
        </p:spPr>
      </p:pic>
    </p:spTree>
    <p:extLst>
      <p:ext uri="{BB962C8B-B14F-4D97-AF65-F5344CB8AC3E}">
        <p14:creationId xmlns:p14="http://schemas.microsoft.com/office/powerpoint/2010/main" val="478563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Teríték 3 személyre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271" y="365125"/>
            <a:ext cx="3902642" cy="6504405"/>
          </a:xfrm>
        </p:spPr>
      </p:pic>
    </p:spTree>
    <p:extLst>
      <p:ext uri="{BB962C8B-B14F-4D97-AF65-F5344CB8AC3E}">
        <p14:creationId xmlns:p14="http://schemas.microsoft.com/office/powerpoint/2010/main" val="614297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6. Mi </a:t>
            </a:r>
            <a:r>
              <a:rPr lang="hu-HU" dirty="0"/>
              <a:t>volt a valódi </a:t>
            </a:r>
            <a:r>
              <a:rPr lang="hu-HU" dirty="0" err="1"/>
              <a:t>Franck</a:t>
            </a:r>
            <a:r>
              <a:rPr lang="hu-HU" dirty="0"/>
              <a:t> kávé ízesítőnek a védjegye?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dirty="0" smtClean="0"/>
              <a:t>Az </a:t>
            </a:r>
            <a:r>
              <a:rPr lang="hu-HU" dirty="0"/>
              <a:t>ezüst </a:t>
            </a:r>
            <a:r>
              <a:rPr lang="hu-HU" dirty="0" smtClean="0"/>
              <a:t>kávédaráló </a:t>
            </a:r>
            <a:endParaRPr lang="hu-HU" dirty="0"/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223" y="1132603"/>
            <a:ext cx="4005329" cy="570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64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pPr lvl="0"/>
            <a:r>
              <a:rPr lang="hu-HU" dirty="0" smtClean="0"/>
              <a:t>7. Mi </a:t>
            </a:r>
            <a:r>
              <a:rPr lang="hu-HU" dirty="0"/>
              <a:t>olvasható a pad melletti kirakat fölött? 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hu-HU" sz="4800" dirty="0" smtClean="0"/>
              <a:t>Pestnek </a:t>
            </a:r>
          </a:p>
          <a:p>
            <a:pPr marL="0" lvl="0" indent="0">
              <a:buNone/>
            </a:pPr>
            <a:r>
              <a:rPr lang="hu-HU" sz="4800" dirty="0" smtClean="0"/>
              <a:t>legolcsóbb </a:t>
            </a:r>
          </a:p>
          <a:p>
            <a:pPr marL="0" lvl="0" indent="0">
              <a:buNone/>
            </a:pPr>
            <a:r>
              <a:rPr lang="hu-HU" sz="4800" dirty="0" smtClean="0"/>
              <a:t>bevásárlási </a:t>
            </a:r>
          </a:p>
          <a:p>
            <a:pPr marL="0" lvl="0" indent="0">
              <a:buNone/>
            </a:pPr>
            <a:r>
              <a:rPr lang="hu-HU" sz="4800" dirty="0" smtClean="0"/>
              <a:t>forrása</a:t>
            </a:r>
            <a:endParaRPr lang="hu-HU" sz="4800" dirty="0"/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588" y="1196027"/>
            <a:ext cx="3464417" cy="577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27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u-HU" dirty="0" smtClean="0"/>
              <a:t>8. A </a:t>
            </a:r>
            <a:r>
              <a:rPr lang="hu-HU" dirty="0"/>
              <a:t>Fortuna bazár ajtaján milyen felirat </a:t>
            </a:r>
            <a:r>
              <a:rPr lang="hu-HU" dirty="0" smtClean="0"/>
              <a:t>olvasható</a:t>
            </a:r>
            <a:r>
              <a:rPr lang="hu-HU" dirty="0"/>
              <a:t>?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dirty="0" smtClean="0"/>
              <a:t>Szabott </a:t>
            </a:r>
            <a:r>
              <a:rPr lang="hu-HU" dirty="0"/>
              <a:t>árak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560" y="1102933"/>
            <a:ext cx="3453040" cy="575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135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u-HU" dirty="0" smtClean="0"/>
              <a:t>9. Mi </a:t>
            </a:r>
            <a:r>
              <a:rPr lang="hu-HU" dirty="0"/>
              <a:t>a múzeumban kiállított drogéria neve? 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hu-HU" dirty="0" smtClean="0"/>
              <a:t>Fekete </a:t>
            </a:r>
            <a:r>
              <a:rPr lang="hu-HU" dirty="0"/>
              <a:t>kutya drogéria</a:t>
            </a:r>
          </a:p>
          <a:p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527" y="1395110"/>
            <a:ext cx="3744875" cy="5339938"/>
          </a:xfrm>
        </p:spPr>
      </p:pic>
    </p:spTree>
    <p:extLst>
      <p:ext uri="{BB962C8B-B14F-4D97-AF65-F5344CB8AC3E}">
        <p14:creationId xmlns:p14="http://schemas.microsoft.com/office/powerpoint/2010/main" val="3611432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u-HU" dirty="0" smtClean="0"/>
              <a:t>10. Hány </a:t>
            </a:r>
            <a:r>
              <a:rPr lang="hu-HU" dirty="0"/>
              <a:t>darab mérőeszköz található a </a:t>
            </a:r>
            <a:r>
              <a:rPr lang="hu-HU" dirty="0" smtClean="0"/>
              <a:t>tárlóban?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hu-HU" sz="9600" dirty="0" smtClean="0"/>
              <a:t>(</a:t>
            </a:r>
            <a:r>
              <a:rPr lang="hu-HU" sz="9600" dirty="0"/>
              <a:t>legalább 15 db)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76493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első helyezett díja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 smtClean="0"/>
              <a:t>6 darab ezüst színű MM kanál</a:t>
            </a:r>
          </a:p>
          <a:p>
            <a:pPr marL="0" indent="0">
              <a:buNone/>
            </a:pPr>
            <a:r>
              <a:rPr lang="hu-HU" dirty="0" smtClean="0"/>
              <a:t>Ha valaki kitalálja az MM jelentését + 1 db MM kanalat kap </a:t>
            </a:r>
            <a:r>
              <a:rPr lang="hu-HU" smtClean="0"/>
              <a:t>ajándékba.</a:t>
            </a: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4031721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199</Words>
  <Application>Microsoft Office PowerPoint</Application>
  <PresentationFormat>Szélesvásznú</PresentationFormat>
  <Paragraphs>42</Paragraphs>
  <Slides>21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Office-téma</vt:lpstr>
      <vt:lpstr>Látogatás és  múzeumpedagógiai óra  a Magyar Kereskedelmi és Vendéglátóipari Múzeumban</vt:lpstr>
      <vt:lpstr>Irodalom- kávéház</vt:lpstr>
      <vt:lpstr>Tantermünk</vt:lpstr>
      <vt:lpstr>Mi magunk</vt:lpstr>
      <vt:lpstr>Mi magunk</vt:lpstr>
      <vt:lpstr>Mi magunk</vt:lpstr>
      <vt:lpstr>Mi magunk</vt:lpstr>
      <vt:lpstr>Látogatásunk  idején  ideiglenes  kiállítás  volt:</vt:lpstr>
      <vt:lpstr>1. Mi a neve az élelmiszer boltnak? </vt:lpstr>
      <vt:lpstr>2. Termékek, amelyek a mai napig szerepelnek az élelmiszerboltok választékában:</vt:lpstr>
      <vt:lpstr>3. Mi van a pad háttámlájára felírva? </vt:lpstr>
      <vt:lpstr>4. Hány személyre terítették meg az ünnepi asztalt? Ünnepi teríték 6 személyre</vt:lpstr>
      <vt:lpstr>5. Hány darabból áll az ünnepi teríték?  </vt:lpstr>
      <vt:lpstr>Teríték 5 személyre</vt:lpstr>
      <vt:lpstr>Teríték 3 személyre</vt:lpstr>
      <vt:lpstr>6. Mi volt a valódi Franck kávé ízesítőnek a védjegye? </vt:lpstr>
      <vt:lpstr>7. Mi olvasható a pad melletti kirakat fölött?  </vt:lpstr>
      <vt:lpstr>8. A Fortuna bazár ajtaján milyen felirat olvasható?</vt:lpstr>
      <vt:lpstr>9. Mi a múzeumban kiállított drogéria neve? </vt:lpstr>
      <vt:lpstr>10. Hány darab mérőeszköz található a tárlóban?</vt:lpstr>
      <vt:lpstr>Az első helyezett díja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kiss-kovacs rebu</dc:creator>
  <cp:lastModifiedBy>kiss-kovacs rebu</cp:lastModifiedBy>
  <cp:revision>9</cp:revision>
  <dcterms:created xsi:type="dcterms:W3CDTF">2017-11-14T21:06:06Z</dcterms:created>
  <dcterms:modified xsi:type="dcterms:W3CDTF">2017-11-14T22:14:31Z</dcterms:modified>
</cp:coreProperties>
</file>